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63" r:id="rId2"/>
    <p:sldId id="452" r:id="rId3"/>
    <p:sldId id="453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uccini-Turandot (16.03.2022)" id="{66D90E54-F8B5-4129-96B3-FA9F2DEB8FF8}">
          <p14:sldIdLst>
            <p14:sldId id="363"/>
            <p14:sldId id="452"/>
            <p14:sldId id="453"/>
          </p14:sldIdLst>
        </p14:section>
        <p14:section name="Default Section" id="{053508FA-F67A-2D48-8120-ABEC4B5A055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450FCCB-16F5-792E-ED85-3DB4C77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88898"/>
            <a:ext cx="4301957" cy="54802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3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itzend, Person enthält.&#10;&#10;Automatisch generierte Beschreibung">
            <a:extLst>
              <a:ext uri="{FF2B5EF4-FFF2-40B4-BE49-F238E27FC236}">
                <a16:creationId xmlns:a16="http://schemas.microsoft.com/office/drawing/2014/main" id="{08303566-5075-4704-8835-1F8CEB96C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3" b="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049BFAF7-0CD4-4DF0-0A4E-750F700F3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5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stehend, Gruppe, darstellend enthält.&#10;&#10;Automatisch generierte Beschreibung">
            <a:extLst>
              <a:ext uri="{FF2B5EF4-FFF2-40B4-BE49-F238E27FC236}">
                <a16:creationId xmlns:a16="http://schemas.microsoft.com/office/drawing/2014/main" id="{5C3574CA-48B3-C3E2-5CDB-5651F572B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1" r="16242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211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E1F2248-2353-55CD-6528-34ECBA1FA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3" r="24524" b="-1"/>
          <a:stretch/>
        </p:blipFill>
        <p:spPr>
          <a:xfrm>
            <a:off x="20" y="1"/>
            <a:ext cx="4888377" cy="6858001"/>
          </a:xfrm>
          <a:custGeom>
            <a:avLst/>
            <a:gdLst/>
            <a:ahLst/>
            <a:cxnLst/>
            <a:rect l="l" t="t" r="r" b="b"/>
            <a:pathLst>
              <a:path w="6016489" h="6858001">
                <a:moveTo>
                  <a:pt x="0" y="0"/>
                </a:moveTo>
                <a:lnTo>
                  <a:pt x="6016489" y="0"/>
                </a:lnTo>
                <a:lnTo>
                  <a:pt x="6016489" y="3"/>
                </a:lnTo>
                <a:lnTo>
                  <a:pt x="4217356" y="3"/>
                </a:lnTo>
                <a:lnTo>
                  <a:pt x="4429187" y="675864"/>
                </a:lnTo>
                <a:lnTo>
                  <a:pt x="4426326" y="675864"/>
                </a:lnTo>
                <a:lnTo>
                  <a:pt x="5659819" y="4611414"/>
                </a:lnTo>
                <a:lnTo>
                  <a:pt x="3962482" y="6858000"/>
                </a:lnTo>
                <a:lnTo>
                  <a:pt x="6016489" y="6858000"/>
                </a:lnTo>
                <a:lnTo>
                  <a:pt x="6016489" y="6858001"/>
                </a:lnTo>
                <a:lnTo>
                  <a:pt x="0" y="6858001"/>
                </a:lnTo>
                <a:close/>
              </a:path>
            </a:pathLst>
          </a:custGeom>
        </p:spPr>
      </p:pic>
      <p:pic>
        <p:nvPicPr>
          <p:cNvPr id="3" name="Grafik 2" descr="Ein Bild, das rot enthält.&#10;&#10;Automatisch generierte Beschreibung">
            <a:extLst>
              <a:ext uri="{FF2B5EF4-FFF2-40B4-BE49-F238E27FC236}">
                <a16:creationId xmlns:a16="http://schemas.microsoft.com/office/drawing/2014/main" id="{1244B5D8-C9AF-D2EA-B123-FD63DBCD8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5"/>
          <a:stretch/>
        </p:blipFill>
        <p:spPr>
          <a:xfrm>
            <a:off x="3499483" y="10"/>
            <a:ext cx="3925696" cy="4520001"/>
          </a:xfrm>
          <a:custGeom>
            <a:avLst/>
            <a:gdLst/>
            <a:ahLst/>
            <a:cxnLst/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5" name="Grafik 4" descr="Ein Bild, das Geschäft enthält.&#10;&#10;Automatisch generierte Beschreibung">
            <a:extLst>
              <a:ext uri="{FF2B5EF4-FFF2-40B4-BE49-F238E27FC236}">
                <a16:creationId xmlns:a16="http://schemas.microsoft.com/office/drawing/2014/main" id="{74FB2599-6013-B4B2-582F-64BB089E3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r="22128" b="-2"/>
          <a:stretch/>
        </p:blipFill>
        <p:spPr>
          <a:xfrm>
            <a:off x="3305681" y="-1"/>
            <a:ext cx="6600319" cy="6858000"/>
          </a:xfrm>
          <a:custGeom>
            <a:avLst/>
            <a:gdLst/>
            <a:ahLst/>
            <a:cxnLst/>
            <a:rect l="l" t="t" r="r" b="b"/>
            <a:pathLst>
              <a:path w="8123469" h="6858000">
                <a:moveTo>
                  <a:pt x="5181344" y="0"/>
                </a:moveTo>
                <a:lnTo>
                  <a:pt x="8123469" y="0"/>
                </a:lnTo>
                <a:lnTo>
                  <a:pt x="8123469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9374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2023-10-08T09:10:52Z</dcterms:modified>
</cp:coreProperties>
</file>